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66" d="100"/>
          <a:sy n="66" d="100"/>
        </p:scale>
        <p:origin x="-701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721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9519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3875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6936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130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458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052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903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34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977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9788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D8578-3B0E-4836-840F-9D8AFE1B7DFB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B822CA5-16F1-46F3-B622-773AB8C91E5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697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B5F-69AC-4543-B526-9F2A9299EF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Website for </a:t>
            </a:r>
            <a:r>
              <a:rPr lang="en-US" dirty="0" err="1"/>
              <a:t>Painxthriller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1977E0-EE30-47DE-89D0-BBA5D63A99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-Anthony Inzunza </a:t>
            </a:r>
          </a:p>
        </p:txBody>
      </p:sp>
    </p:spTree>
    <p:extLst>
      <p:ext uri="{BB962C8B-B14F-4D97-AF65-F5344CB8AC3E}">
        <p14:creationId xmlns:p14="http://schemas.microsoft.com/office/powerpoint/2010/main" val="4092897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4866F-D84B-456D-82FA-FCCE331DD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@media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D5982-0EC2-4930-A04B-D9AE2663C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I was finished with formatting, I had to make it work on different sizes of screen. </a:t>
            </a:r>
          </a:p>
          <a:p>
            <a:r>
              <a:rPr lang="en-US" dirty="0"/>
              <a:t>I used the @media rule to make sure it works on various screen sizes. </a:t>
            </a:r>
          </a:p>
        </p:txBody>
      </p:sp>
    </p:spTree>
    <p:extLst>
      <p:ext uri="{BB962C8B-B14F-4D97-AF65-F5344CB8AC3E}">
        <p14:creationId xmlns:p14="http://schemas.microsoft.com/office/powerpoint/2010/main" val="4040304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A48D1-B6CD-4D1C-A3E9-F656A97A7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Hide nav bar on smaller screens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5ACA409-2F61-4860-8838-5417F1D4A4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975" y="1458410"/>
            <a:ext cx="9604375" cy="3959816"/>
          </a:xfrm>
        </p:spPr>
      </p:pic>
    </p:spTree>
    <p:extLst>
      <p:ext uri="{BB962C8B-B14F-4D97-AF65-F5344CB8AC3E}">
        <p14:creationId xmlns:p14="http://schemas.microsoft.com/office/powerpoint/2010/main" val="2086975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8FC6C-4C24-462B-B8E7-957438BF9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Dropdown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22385-152E-44B4-A2BF-0F85A2CD3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brings me to the drop down menu</a:t>
            </a:r>
          </a:p>
          <a:p>
            <a:r>
              <a:rPr lang="en-US" dirty="0"/>
              <a:t>Used the @media to create the drop down bar once the screen size hit a certain size</a:t>
            </a:r>
          </a:p>
        </p:txBody>
      </p:sp>
    </p:spTree>
    <p:extLst>
      <p:ext uri="{BB962C8B-B14F-4D97-AF65-F5344CB8AC3E}">
        <p14:creationId xmlns:p14="http://schemas.microsoft.com/office/powerpoint/2010/main" val="2194407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0F49AE7-3556-4E6B-A024-100E2CAAE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5723"/>
            <a:ext cx="12192000" cy="588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217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3CAB7-9A5B-431A-9E98-0FE8DC585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content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88703-8E5F-45EA-A48D-6481F73C7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I worked on the main content section</a:t>
            </a:r>
          </a:p>
          <a:p>
            <a:r>
              <a:rPr lang="en-US" dirty="0"/>
              <a:t>Here is where I added an image and slogan to catch the attention of the user </a:t>
            </a:r>
          </a:p>
          <a:p>
            <a:r>
              <a:rPr lang="en-US" dirty="0"/>
              <a:t>To edit in the </a:t>
            </a:r>
            <a:r>
              <a:rPr lang="en-US" dirty="0" err="1"/>
              <a:t>css</a:t>
            </a:r>
            <a:r>
              <a:rPr lang="en-US" dirty="0"/>
              <a:t> I had to recall every heading to design the text and image. </a:t>
            </a:r>
          </a:p>
        </p:txBody>
      </p:sp>
    </p:spTree>
    <p:extLst>
      <p:ext uri="{BB962C8B-B14F-4D97-AF65-F5344CB8AC3E}">
        <p14:creationId xmlns:p14="http://schemas.microsoft.com/office/powerpoint/2010/main" val="282443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7314B757-9EF2-4CD9-8FB9-13C2C310A1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7630"/>
            <a:ext cx="12192000" cy="518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38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386C9-34E9-4911-B63E-900BC0FFC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EE4C3-BF46-4871-8BE0-51EBCE108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items I added to my website was image cards to get the user to another page of my website. </a:t>
            </a:r>
          </a:p>
          <a:p>
            <a:r>
              <a:rPr lang="en-US" dirty="0"/>
              <a:t>With this I had to use the nth child property in the CSS to edit the text and cards.  </a:t>
            </a:r>
          </a:p>
          <a:p>
            <a:r>
              <a:rPr lang="en-US" dirty="0"/>
              <a:t>Again I had to recall to every header or &lt;p&gt; that I used. </a:t>
            </a:r>
          </a:p>
        </p:txBody>
      </p:sp>
    </p:spTree>
    <p:extLst>
      <p:ext uri="{BB962C8B-B14F-4D97-AF65-F5344CB8AC3E}">
        <p14:creationId xmlns:p14="http://schemas.microsoft.com/office/powerpoint/2010/main" val="2634330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48B759E8-2628-4546-9BC7-C909F1FD3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28" y="0"/>
            <a:ext cx="114253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5360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9FD7-2A63-496F-AF98-51583A353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A4356-0500-4B0C-AC03-8923710F0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footer was the easiest part. </a:t>
            </a:r>
          </a:p>
          <a:p>
            <a:r>
              <a:rPr lang="en-US" dirty="0"/>
              <a:t>I added links to other parts of my page and my social media. </a:t>
            </a:r>
          </a:p>
        </p:txBody>
      </p:sp>
    </p:spTree>
    <p:extLst>
      <p:ext uri="{BB962C8B-B14F-4D97-AF65-F5344CB8AC3E}">
        <p14:creationId xmlns:p14="http://schemas.microsoft.com/office/powerpoint/2010/main" val="877219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846E0-9AA5-46C6-9627-9145552E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B37C78A-D76C-4182-84AC-48C6352905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274" y="625033"/>
            <a:ext cx="9005883" cy="5072224"/>
          </a:xfrm>
        </p:spPr>
      </p:pic>
    </p:spTree>
    <p:extLst>
      <p:ext uri="{BB962C8B-B14F-4D97-AF65-F5344CB8AC3E}">
        <p14:creationId xmlns:p14="http://schemas.microsoft.com/office/powerpoint/2010/main" val="825968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7085C-1DC8-49C3-A568-9F23307D0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Nav bar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71BBC-2AE1-4C65-8D2C-6F9DFC6B5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Beginning of every website starts with the nav bar. </a:t>
            </a:r>
          </a:p>
          <a:p>
            <a:r>
              <a:rPr lang="en-US" dirty="0"/>
              <a:t>Here is the start of my nav bar in the HTML file. </a:t>
            </a:r>
          </a:p>
          <a:p>
            <a:r>
              <a:rPr lang="en-US" dirty="0"/>
              <a:t>I used random text as a place holder to fill in later.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75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2F40D-32F8-4C25-828F-FED2B8B9B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DCEB1-EE1A-491C-9D0C-CCD0932CE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next page I copied over the index page to another html file. </a:t>
            </a:r>
          </a:p>
          <a:p>
            <a:r>
              <a:rPr lang="en-US" dirty="0"/>
              <a:t>I changed a few things in the page to flow with the theme of the page</a:t>
            </a:r>
          </a:p>
          <a:p>
            <a:r>
              <a:rPr lang="en-US" dirty="0"/>
              <a:t>I changed where the button leads to.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645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0B5B5-FDD1-4DF1-B9E1-4AC568F85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E9E737C-12FE-45E7-85BD-A8E29556B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293" y="1169043"/>
            <a:ext cx="8001738" cy="4296720"/>
          </a:xfrm>
        </p:spPr>
      </p:pic>
    </p:spTree>
    <p:extLst>
      <p:ext uri="{BB962C8B-B14F-4D97-AF65-F5344CB8AC3E}">
        <p14:creationId xmlns:p14="http://schemas.microsoft.com/office/powerpoint/2010/main" val="6094990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9DB8-B854-4D86-AB3D-53CBDC190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page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001FE-28A7-46F2-92F8-21A90700C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added a gallery to show off my clips and achievements here is the example. </a:t>
            </a:r>
          </a:p>
          <a:p>
            <a:r>
              <a:rPr lang="en-US" dirty="0"/>
              <a:t>In the </a:t>
            </a:r>
            <a:r>
              <a:rPr lang="en-US" dirty="0" err="1"/>
              <a:t>css</a:t>
            </a:r>
            <a:r>
              <a:rPr lang="en-US" dirty="0"/>
              <a:t> I used the same techniques to format, color and size the images and text</a:t>
            </a:r>
          </a:p>
        </p:txBody>
      </p:sp>
    </p:spTree>
    <p:extLst>
      <p:ext uri="{BB962C8B-B14F-4D97-AF65-F5344CB8AC3E}">
        <p14:creationId xmlns:p14="http://schemas.microsoft.com/office/powerpoint/2010/main" val="1682534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B5287-9072-4616-AF73-9AA9482DB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F487674C-1EF6-49D4-A2CC-8DCF18264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648" y="2016125"/>
            <a:ext cx="7021028" cy="3449638"/>
          </a:xfrm>
        </p:spPr>
      </p:pic>
    </p:spTree>
    <p:extLst>
      <p:ext uri="{BB962C8B-B14F-4D97-AF65-F5344CB8AC3E}">
        <p14:creationId xmlns:p14="http://schemas.microsoft.com/office/powerpoint/2010/main" val="974968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C1276-483F-4D20-9FE1-70A1C6A28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0836A-4165-41A8-93F9-C1D41CD4F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review page I copied over the index page to another html file. </a:t>
            </a:r>
          </a:p>
          <a:p>
            <a:r>
              <a:rPr lang="en-US" dirty="0"/>
              <a:t>This page focused on my coaching content and reviews. </a:t>
            </a:r>
          </a:p>
          <a:p>
            <a:r>
              <a:rPr lang="en-US" dirty="0"/>
              <a:t>I used the same techniques as the other pages to position, align and format the images and text.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5081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B62D-C413-4283-A489-015B9FB52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25D3971-AE91-47A7-9787-1645697360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975" y="1574157"/>
            <a:ext cx="9604375" cy="3702370"/>
          </a:xfrm>
        </p:spPr>
      </p:pic>
    </p:spTree>
    <p:extLst>
      <p:ext uri="{BB962C8B-B14F-4D97-AF65-F5344CB8AC3E}">
        <p14:creationId xmlns:p14="http://schemas.microsoft.com/office/powerpoint/2010/main" val="1918709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D6CA4-0697-4795-B023-6C54BFCDE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D40B166-2FE7-43E6-B2F6-14D4D1728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382" y="1400537"/>
            <a:ext cx="7111561" cy="4065226"/>
          </a:xfrm>
        </p:spPr>
      </p:pic>
    </p:spTree>
    <p:extLst>
      <p:ext uri="{BB962C8B-B14F-4D97-AF65-F5344CB8AC3E}">
        <p14:creationId xmlns:p14="http://schemas.microsoft.com/office/powerpoint/2010/main" val="2681791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5BD7B-7127-4BB3-AAE3-EA66C6443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3CB1E2A-271A-4DE5-ACF9-37CF823E67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481" y="1098378"/>
            <a:ext cx="9205469" cy="4661244"/>
          </a:xfrm>
        </p:spPr>
      </p:pic>
    </p:spTree>
    <p:extLst>
      <p:ext uri="{BB962C8B-B14F-4D97-AF65-F5344CB8AC3E}">
        <p14:creationId xmlns:p14="http://schemas.microsoft.com/office/powerpoint/2010/main" val="594986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B5F2C-8F22-47C9-BEE0-758DF9AE9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 bar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84F43-42BC-4D49-B3C5-00FB35190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creating the text and the links for the nav bar, I edited the nav bar in the CSS page</a:t>
            </a:r>
          </a:p>
          <a:p>
            <a:r>
              <a:rPr lang="en-US" dirty="0"/>
              <a:t>In the picture you can see the exact colors</a:t>
            </a:r>
          </a:p>
          <a:p>
            <a:r>
              <a:rPr lang="en-US" dirty="0"/>
              <a:t>You can also see how I formatted the text to fit on the page. </a:t>
            </a:r>
          </a:p>
          <a:p>
            <a:r>
              <a:rPr lang="en-US" dirty="0"/>
              <a:t>Used </a:t>
            </a:r>
            <a:r>
              <a:rPr lang="en-US" dirty="0" err="1"/>
              <a:t>webkit</a:t>
            </a:r>
            <a:r>
              <a:rPr lang="en-US" dirty="0"/>
              <a:t> for the first time, which the background-clip CSS property sets whether an element's background extends underneath its border box, padding box, or content box.</a:t>
            </a:r>
          </a:p>
        </p:txBody>
      </p:sp>
    </p:spTree>
    <p:extLst>
      <p:ext uri="{BB962C8B-B14F-4D97-AF65-F5344CB8AC3E}">
        <p14:creationId xmlns:p14="http://schemas.microsoft.com/office/powerpoint/2010/main" val="3839026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D11FFAD-1907-4858-832B-A57EFE5A0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1884"/>
            <a:ext cx="12192000" cy="549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724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881F9-51D3-485E-9FC9-832A4A69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 bar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D54FC-0177-49D9-B6F6-8B88E3FE4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thing to format was the navbar links. </a:t>
            </a:r>
          </a:p>
          <a:p>
            <a:r>
              <a:rPr lang="en-US" dirty="0"/>
              <a:t>In the next picture you will see the color I used</a:t>
            </a:r>
          </a:p>
          <a:p>
            <a:r>
              <a:rPr lang="en-US" dirty="0"/>
              <a:t>Used the flex property to keep items the same length </a:t>
            </a:r>
          </a:p>
          <a:p>
            <a:r>
              <a:rPr lang="en-US" dirty="0"/>
              <a:t>Used justify-content to align items in the center</a:t>
            </a:r>
          </a:p>
        </p:txBody>
      </p:sp>
    </p:spTree>
    <p:extLst>
      <p:ext uri="{BB962C8B-B14F-4D97-AF65-F5344CB8AC3E}">
        <p14:creationId xmlns:p14="http://schemas.microsoft.com/office/powerpoint/2010/main" val="1113373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02E14F-BD66-44D9-93D6-98B281048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6957"/>
            <a:ext cx="12192000" cy="599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102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5242A-4625-4600-957A-7462871E0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 bar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FEAB8-4F64-4BC0-9B93-2E764349E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was setting up the buttons on the page, I used this method for most of the buttons on the website. </a:t>
            </a:r>
          </a:p>
          <a:p>
            <a:r>
              <a:rPr lang="en-US" dirty="0"/>
              <a:t>I had to align everything, using width, height, padding, border, outline, border-radius, and the colors for background and the text.  </a:t>
            </a:r>
          </a:p>
        </p:txBody>
      </p:sp>
    </p:spTree>
    <p:extLst>
      <p:ext uri="{BB962C8B-B14F-4D97-AF65-F5344CB8AC3E}">
        <p14:creationId xmlns:p14="http://schemas.microsoft.com/office/powerpoint/2010/main" val="3859831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CBDE0F0-F15E-405F-A75C-347E4E56F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078"/>
            <a:ext cx="12192000" cy="4568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05206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152</TotalTime>
  <Words>542</Words>
  <Application>Microsoft Office PowerPoint</Application>
  <PresentationFormat>Widescreen</PresentationFormat>
  <Paragraphs>48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Gill Sans MT</vt:lpstr>
      <vt:lpstr>Gallery</vt:lpstr>
      <vt:lpstr>Website for Painxthriller</vt:lpstr>
      <vt:lpstr>Creating Nav bar</vt:lpstr>
      <vt:lpstr>PowerPoint Presentation</vt:lpstr>
      <vt:lpstr>Nav bar</vt:lpstr>
      <vt:lpstr>PowerPoint Presentation</vt:lpstr>
      <vt:lpstr>Nav bar cont.</vt:lpstr>
      <vt:lpstr>PowerPoint Presentation</vt:lpstr>
      <vt:lpstr>Nav bar cont.</vt:lpstr>
      <vt:lpstr>PowerPoint Presentation</vt:lpstr>
      <vt:lpstr>@media </vt:lpstr>
      <vt:lpstr>Hide nav bar on smaller screens</vt:lpstr>
      <vt:lpstr>Dropdown menu</vt:lpstr>
      <vt:lpstr>PowerPoint Presentation</vt:lpstr>
      <vt:lpstr>Main content section</vt:lpstr>
      <vt:lpstr>PowerPoint Presentation</vt:lpstr>
      <vt:lpstr>Image cards</vt:lpstr>
      <vt:lpstr>PowerPoint Presentation</vt:lpstr>
      <vt:lpstr>footer</vt:lpstr>
      <vt:lpstr>PowerPoint Presentation</vt:lpstr>
      <vt:lpstr>Next page</vt:lpstr>
      <vt:lpstr>PowerPoint Presentation</vt:lpstr>
      <vt:lpstr>Tech page cont.</vt:lpstr>
      <vt:lpstr>PowerPoint Presentation</vt:lpstr>
      <vt:lpstr>Review page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for Painxthriller</dc:title>
  <dc:creator>Anthony Inzunza</dc:creator>
  <cp:lastModifiedBy>Anthony Inzunza</cp:lastModifiedBy>
  <cp:revision>7</cp:revision>
  <dcterms:created xsi:type="dcterms:W3CDTF">2020-11-16T02:48:13Z</dcterms:created>
  <dcterms:modified xsi:type="dcterms:W3CDTF">2020-11-16T05:20:24Z</dcterms:modified>
</cp:coreProperties>
</file>

<file path=docProps/thumbnail.jpeg>
</file>